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B22A-E375-AC32-13B0-34595D031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Health Information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0E8DE-C655-E49C-07A2-B7E2CFD65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simple web-based client and program management solution for healthcare providers.</a:t>
            </a:r>
            <a:br>
              <a:rPr lang="en-US" dirty="0"/>
            </a:br>
            <a:r>
              <a:rPr lang="en-US" dirty="0"/>
              <a:t>                                                                     By github.com/</a:t>
            </a:r>
            <a:r>
              <a:rPr lang="en-US" dirty="0" err="1"/>
              <a:t>RickyJMuk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8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18C5-35C5-51DD-A3E1-2321C632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AC884-38F2-41A2-9B40-DE96B3932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Statement: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Managing clients and health programs efficiently is critical for healthcare providers to deliver quality care and track patient progress.</a:t>
            </a:r>
          </a:p>
          <a:p>
            <a:r>
              <a:rPr lang="en-US" b="1" i="0" dirty="0">
                <a:effectLst/>
                <a:latin typeface="Segoe WPC"/>
              </a:rPr>
              <a:t>Solution Objectives: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Develop a web-based system to manage clients, health programs, and enrollments with easy access and search capabilities.</a:t>
            </a:r>
          </a:p>
          <a:p>
            <a:r>
              <a:rPr lang="en-US" b="1" i="0" dirty="0">
                <a:effectLst/>
                <a:latin typeface="Segoe WPC"/>
              </a:rPr>
              <a:t>Key Features: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Client management, program management, enrollment system, REST API for integration.</a:t>
            </a:r>
          </a:p>
          <a:p>
            <a:r>
              <a:rPr lang="en-US" b="1" i="0" dirty="0">
                <a:effectLst/>
                <a:latin typeface="Segoe WPC"/>
              </a:rPr>
              <a:t>Technology Stack: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Node.js, Express, EJS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5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5004-490B-C7E4-51AF-F1E84F79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506C1-5D31-8ED7-1ABC-1F3BF638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egoe WPC"/>
              </a:rPr>
              <a:t>3-tier architecture: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Presentation Layer: EJS Views (client-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form.ejs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client-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list.ejs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client-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profile.ejs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program-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form.ejs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program-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list.ejs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Application Layer: Express Routes (defined in app.js)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Data Layer: JSON files (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clients.json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en-US" b="0" i="0" dirty="0" err="1">
                <a:solidFill>
                  <a:srgbClr val="CCCCCC"/>
                </a:solidFill>
                <a:effectLst/>
                <a:latin typeface="Segoe WPC"/>
              </a:rPr>
              <a:t>programs.json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9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DF27-4916-366D-5979-BEE3697E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3A4A7-C7D4-4E4D-E5C8-26E2B3C26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807193"/>
            <a:ext cx="7315200" cy="3234088"/>
          </a:xfrm>
        </p:spPr>
      </p:pic>
    </p:spTree>
    <p:extLst>
      <p:ext uri="{BB962C8B-B14F-4D97-AF65-F5344CB8AC3E}">
        <p14:creationId xmlns:p14="http://schemas.microsoft.com/office/powerpoint/2010/main" val="374583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4BFF-11A6-3EE9-76EB-CC9DE7BF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7048E-C2EC-653B-1F4A-F40AC82D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egoe WPC"/>
              </a:rPr>
              <a:t>Client Management: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CRUD operations to add, view, update, and delete client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egoe WPC"/>
              </a:rPr>
              <a:t>Program Management: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Create and manage health programs.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egoe WPC"/>
              </a:rPr>
              <a:t>Enrollment System: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Enroll clients into programs and manage their participation.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egoe WPC"/>
              </a:rPr>
              <a:t>Search Functionality: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Search clients by name or phone number.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egoe WPC"/>
              </a:rPr>
              <a:t>API Endpoints: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REST API to access client profiles and program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9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FA08-70CE-ABF6-EE28-F40F848A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pic>
        <p:nvPicPr>
          <p:cNvPr id="6" name="Health Information System - Google Chrome 2025-04-27 20-50-05">
            <a:hlinkClick r:id="" action="ppaction://media"/>
            <a:extLst>
              <a:ext uri="{FF2B5EF4-FFF2-40B4-BE49-F238E27FC236}">
                <a16:creationId xmlns:a16="http://schemas.microsoft.com/office/drawing/2014/main" id="{38945EA2-CDBE-85B2-5933-5593AC91CC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738" y="1371600"/>
            <a:ext cx="7315200" cy="4103688"/>
          </a:xfrm>
        </p:spPr>
      </p:pic>
    </p:spTree>
    <p:extLst>
      <p:ext uri="{BB962C8B-B14F-4D97-AF65-F5344CB8AC3E}">
        <p14:creationId xmlns:p14="http://schemas.microsoft.com/office/powerpoint/2010/main" val="335308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1B4763-13D2-5707-B18F-621841D882F1}"/>
              </a:ext>
            </a:extLst>
          </p:cNvPr>
          <p:cNvSpPr txBox="1"/>
          <p:nvPr/>
        </p:nvSpPr>
        <p:spPr>
          <a:xfrm>
            <a:off x="2572870" y="3044279"/>
            <a:ext cx="7046259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17827560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101</TotalTime>
  <Words>223</Words>
  <Application>Microsoft Office PowerPoint</Application>
  <PresentationFormat>Widescreen</PresentationFormat>
  <Paragraphs>22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Corbel</vt:lpstr>
      <vt:lpstr>Segoe WPC</vt:lpstr>
      <vt:lpstr>Wingdings 2</vt:lpstr>
      <vt:lpstr>Frame</vt:lpstr>
      <vt:lpstr>Health Information System</vt:lpstr>
      <vt:lpstr>Overview</vt:lpstr>
      <vt:lpstr>System Architecture</vt:lpstr>
      <vt:lpstr>System Architecture</vt:lpstr>
      <vt:lpstr>Core Features</vt:lpstr>
      <vt:lpstr>Tutorial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Ricky John</dc:creator>
  <cp:lastModifiedBy>Ricky John</cp:lastModifiedBy>
  <cp:revision>1</cp:revision>
  <dcterms:created xsi:type="dcterms:W3CDTF">2025-04-27T16:15:41Z</dcterms:created>
  <dcterms:modified xsi:type="dcterms:W3CDTF">2025-04-27T17:56:45Z</dcterms:modified>
</cp:coreProperties>
</file>